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9"/>
  </p:notesMasterIdLst>
  <p:handoutMasterIdLst>
    <p:handoutMasterId r:id="rId10"/>
  </p:handoutMasterIdLst>
  <p:sldIdLst>
    <p:sldId id="288" r:id="rId3"/>
    <p:sldId id="289" r:id="rId4"/>
    <p:sldId id="290" r:id="rId5"/>
    <p:sldId id="256" r:id="rId6"/>
    <p:sldId id="263" r:id="rId7"/>
    <p:sldId id="293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5/18/2022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A16588F-22EA-46F9-8E15-CED16FD68D7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5/18/2022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BED8BF5-5D7E-47DE-B817-55C1F507C4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t>5/24/2022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65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73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61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7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1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8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36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5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6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69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3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/>
              <a:t>5/24/2022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9EA312-A471-4662-8F70-869A8BB428A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C0ECBC-5F52-4E47-BB20-003742F2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9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78FFA0-458E-48D9-A71D-C2742E189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49244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May 18,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2251D-C054-4D5E-8145-5A15FE2C6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863915"/>
            <a:ext cx="82296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Lesson Eighteen Questions</a:t>
            </a:r>
          </a:p>
        </p:txBody>
      </p:sp>
    </p:spTree>
    <p:extLst>
      <p:ext uri="{BB962C8B-B14F-4D97-AF65-F5344CB8AC3E}">
        <p14:creationId xmlns:p14="http://schemas.microsoft.com/office/powerpoint/2010/main" val="307237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44E8F-A223-4973-B886-D4FA7B906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51613"/>
            <a:ext cx="8801100" cy="1166025"/>
          </a:xfr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Bartimaeus and His Companion Healed. </a:t>
            </a:r>
            <a:b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(Matthew 20:29-34; Mark 10:46-52; Luke 18:35-43)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92919-AA86-4D03-A24F-BDD6D6BBE99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23875" y="1901092"/>
            <a:ext cx="8162925" cy="954107"/>
          </a:xfrm>
        </p:spPr>
        <p:txBody>
          <a:bodyPr>
            <a:sp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13"/>
            </a:pPr>
            <a:r>
              <a:rPr lang="en-US" sz="2800" dirty="0"/>
              <a:t>What miracle did Jesus perform on Bartimaeus and another man? What were the results of this miracle?</a:t>
            </a:r>
          </a:p>
        </p:txBody>
      </p:sp>
    </p:spTree>
    <p:extLst>
      <p:ext uri="{BB962C8B-B14F-4D97-AF65-F5344CB8AC3E}">
        <p14:creationId xmlns:p14="http://schemas.microsoft.com/office/powerpoint/2010/main" val="285792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6EA56-32A1-4646-857E-1AE1FB7D6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1613"/>
            <a:ext cx="7772400" cy="1166025"/>
          </a:xfr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Zacchaeus. The Parable of the Pounds. Journey to Jerusalem. (Luke 19:1-28)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8B859-D55D-41E7-8C37-19D1639A31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6725" y="1447800"/>
            <a:ext cx="8220075" cy="5062924"/>
          </a:xfrm>
        </p:spPr>
        <p:txBody>
          <a:bodyPr>
            <a:sp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14"/>
            </a:pPr>
            <a:r>
              <a:rPr lang="en-US" sz="2800" dirty="0"/>
              <a:t>Who was Zacchaeus? How did Jesus meet him?</a:t>
            </a:r>
            <a:br>
              <a:rPr lang="en-US" sz="2800" dirty="0"/>
            </a:br>
            <a:endParaRPr lang="en-US" sz="2800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14"/>
            </a:pPr>
            <a:r>
              <a:rPr lang="en-US" sz="2800" dirty="0"/>
              <a:t>What request did Jesus make to Zacchaeus? How did he respond?</a:t>
            </a:r>
            <a:br>
              <a:rPr lang="en-US" sz="2800" dirty="0"/>
            </a:br>
            <a:endParaRPr lang="en-US" sz="2800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14"/>
            </a:pPr>
            <a:r>
              <a:rPr lang="en-US" sz="2800" dirty="0"/>
              <a:t>Why, according to His statement in verse ten, did Jesus come to earth? Explain what He meant.</a:t>
            </a:r>
            <a:br>
              <a:rPr lang="en-US" sz="2800" dirty="0"/>
            </a:br>
            <a:endParaRPr lang="en-US" sz="2800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14"/>
            </a:pPr>
            <a:r>
              <a:rPr lang="en-US" sz="2800" dirty="0"/>
              <a:t>Briefly summarize the parable of the pounds. What lesson does it teach? What application, if any, can be made of its teaching today?</a:t>
            </a:r>
          </a:p>
        </p:txBody>
      </p:sp>
    </p:spTree>
    <p:extLst>
      <p:ext uri="{BB962C8B-B14F-4D97-AF65-F5344CB8AC3E}">
        <p14:creationId xmlns:p14="http://schemas.microsoft.com/office/powerpoint/2010/main" val="282317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2702"/>
            <a:ext cx="7772400" cy="156966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Lesson 19 - The Last Week Of Jesus’ Life (I)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39012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Triumphant Entry Into Jerusalem </a:t>
            </a:r>
          </a:p>
          <a:p>
            <a:r>
              <a:rPr lang="en-US" dirty="0">
                <a:solidFill>
                  <a:schemeClr val="tx1"/>
                </a:solidFill>
              </a:rPr>
              <a:t>Matthew 21:1-11, 14-17; Mark 11:1-11;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Luke 19:29-44; John 12:12-19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D8881-0951-40BF-86C7-90460CD0A834}"/>
              </a:ext>
            </a:extLst>
          </p:cNvPr>
          <p:cNvSpPr txBox="1"/>
          <p:nvPr/>
        </p:nvSpPr>
        <p:spPr>
          <a:xfrm>
            <a:off x="2281238" y="5791200"/>
            <a:ext cx="4581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en-US" sz="4000" b="1" dirty="0">
                <a:latin typeface="Lucida Sans" panose="020B0602030504020204" pitchFamily="34" charset="0"/>
              </a:rPr>
              <a:t>May 18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" panose="020B0602030504020204" pitchFamily="34" charset="0"/>
              </a:rPr>
              <a:t>, 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066800"/>
            <a:ext cx="8784432" cy="5693866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Came From Galilee.</a:t>
            </a:r>
          </a:p>
          <a:p>
            <a:pPr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Samaritans refused Jesus. Luke 9:51ff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 healed a Samaritan. Luke 17:11-13</a:t>
            </a:r>
          </a:p>
          <a:p>
            <a:pPr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Came to Jericho.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Healed two blind men. Matthew 20:29-34;</a:t>
            </a:r>
            <a:b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 10:46-52; Luke 18:35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Visited with Zacchaeus. Luke 19:10</a:t>
            </a:r>
          </a:p>
          <a:p>
            <a:pPr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Came to Bethany.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Rested on the Sabbath. John 12:1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Had supper with Martha, Mary, and Lazarus.</a:t>
            </a:r>
            <a:b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12:2-8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Common people heard him. John 12:9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Chief priests desire to kill Lazarus. John 12:10-11; </a:t>
            </a:r>
            <a:b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John 11:56-57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85" y="304800"/>
            <a:ext cx="8547015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\The Life Of Christ\map_jc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38250" y="76200"/>
            <a:ext cx="6705600" cy="723275"/>
          </a:xfrm>
        </p:spPr>
        <p:txBody>
          <a:bodyPr wrap="square">
            <a:spAutoFit/>
          </a:bodyPr>
          <a:lstStyle/>
          <a:p>
            <a:r>
              <a:rPr lang="en-US" dirty="0">
                <a:effectLst/>
              </a:rPr>
              <a:t>The Journey To Jerusalem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7010400" y="4041648"/>
            <a:ext cx="1905000" cy="914400"/>
          </a:xfrm>
          <a:prstGeom prst="wedgeRoundRectCallout">
            <a:avLst>
              <a:gd name="adj1" fmla="val -94085"/>
              <a:gd name="adj2" fmla="val 1936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About 1,200 feet below sea level.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377573" y="3692558"/>
            <a:ext cx="2362198" cy="1219200"/>
          </a:xfrm>
          <a:prstGeom prst="wedgeRoundRectCallout">
            <a:avLst>
              <a:gd name="adj1" fmla="val 25275"/>
              <a:gd name="adj2" fmla="val 1606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Healed two blind men, visited Zacchaeus.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Luke 18:35-19:10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1917199"/>
            <a:ext cx="4572000" cy="990600"/>
          </a:xfrm>
          <a:prstGeom prst="wedgeRoundRectCallout">
            <a:avLst>
              <a:gd name="adj1" fmla="val 56057"/>
              <a:gd name="adj2" fmla="val 121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Samaritans refuse to receive Jesus.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Matthew 19:1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 Healed. Luke 17:11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453771" y="868882"/>
            <a:ext cx="4572000" cy="914400"/>
          </a:xfrm>
          <a:prstGeom prst="wedgeRoundRectCallout">
            <a:avLst>
              <a:gd name="adj1" fmla="val 5792"/>
              <a:gd name="adj2" fmla="val 2754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Crossed into the region beyond Jordan. Matthew 19:1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27459" y="3722362"/>
            <a:ext cx="4114800" cy="990600"/>
          </a:xfrm>
          <a:prstGeom prst="wedgeRoundRectCallout">
            <a:avLst>
              <a:gd name="adj1" fmla="val 62486"/>
              <a:gd name="adj2" fmla="val 2384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Stopped in Bethany.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Rested on the Sabbath day.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John 12:1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1606</TotalTime>
  <Words>323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Calibri</vt:lpstr>
      <vt:lpstr>Franklin Gothic Book</vt:lpstr>
      <vt:lpstr>Lucida Sans</vt:lpstr>
      <vt:lpstr>Lucida Sans Unicode</vt:lpstr>
      <vt:lpstr>Perpetua</vt:lpstr>
      <vt:lpstr>Tahoma</vt:lpstr>
      <vt:lpstr>Verdana</vt:lpstr>
      <vt:lpstr>Wingdings 2</vt:lpstr>
      <vt:lpstr>Wingdings 3</vt:lpstr>
      <vt:lpstr>Theme16</vt:lpstr>
      <vt:lpstr>Theme10</vt:lpstr>
      <vt:lpstr>Lesson Eighteen Questions</vt:lpstr>
      <vt:lpstr>Bartimaeus and His Companion Healed.  (Matthew 20:29-34; Mark 10:46-52; Luke 18:35-43)</vt:lpstr>
      <vt:lpstr>Zacchaeus. The Parable of the Pounds. Journey to Jerusalem. (Luke 19:1-28)</vt:lpstr>
      <vt:lpstr>Lesson 19 - The Last Week Of Jesus’ Life (I)</vt:lpstr>
      <vt:lpstr>The Journey To Jerusalem</vt:lpstr>
      <vt:lpstr>The Journey To Jerusalem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(5-18-22)</dc:title>
  <dc:creator>Micky Galloway</dc:creator>
  <cp:lastModifiedBy>Richard Lidh</cp:lastModifiedBy>
  <cp:revision>35</cp:revision>
  <cp:lastPrinted>2022-05-25T04:27:49Z</cp:lastPrinted>
  <dcterms:created xsi:type="dcterms:W3CDTF">2017-04-22T19:19:49Z</dcterms:created>
  <dcterms:modified xsi:type="dcterms:W3CDTF">2022-05-25T04:28:05Z</dcterms:modified>
</cp:coreProperties>
</file>